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8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3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1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3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1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2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8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82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0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3C6EB-8A9B-4790-BF96-51B9A9E6EADA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A9187-890E-4BD7-AB6E-D7E3C3EB7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5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3" Type="http://schemas.openxmlformats.org/officeDocument/2006/relationships/hyperlink" Target="http://en.wikipedia.org/wiki/File:Ambulancelogo.jpg" TargetMode="External"/><Relationship Id="rId7" Type="http://schemas.openxmlformats.org/officeDocument/2006/relationships/image" Target="../media/image5.jpeg"/><Relationship Id="rId12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03123" y="-294817"/>
            <a:ext cx="5915025" cy="1235284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 smtClean="0">
                <a:solidFill>
                  <a:schemeClr val="tx2"/>
                </a:solidFill>
                <a:latin typeface="+mn-lt"/>
              </a:rPr>
              <a:t>Everyone matters @Scottish Ambulance Service </a:t>
            </a:r>
            <a:endParaRPr lang="en-GB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1" y="500248"/>
            <a:ext cx="4845980" cy="584849"/>
          </a:xfrm>
        </p:spPr>
      </p:pic>
      <p:pic>
        <p:nvPicPr>
          <p:cNvPr id="6" name="Picture 2" descr="The logo of the Scottish Ambulance Service">
            <a:hlinkClick r:id="rId3" tooltip="The logo of the Scottish Ambulance Servic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251" y="86415"/>
            <a:ext cx="1177290" cy="948371"/>
          </a:xfrm>
          <a:prstGeom prst="rect">
            <a:avLst/>
          </a:prstGeom>
          <a:noFill/>
        </p:spPr>
      </p:pic>
      <p:sp>
        <p:nvSpPr>
          <p:cNvPr id="10" name="Cloud Callout 9"/>
          <p:cNvSpPr/>
          <p:nvPr/>
        </p:nvSpPr>
        <p:spPr>
          <a:xfrm flipH="1">
            <a:off x="135251" y="1064671"/>
            <a:ext cx="3444680" cy="1342292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Common themes from our </a:t>
            </a:r>
            <a:r>
              <a:rPr lang="en-GB" sz="1400" b="1" dirty="0" err="1">
                <a:solidFill>
                  <a:schemeClr val="tx1"/>
                </a:solidFill>
              </a:rPr>
              <a:t>i</a:t>
            </a:r>
            <a:r>
              <a:rPr lang="en-GB" sz="1400" b="1" dirty="0" err="1" smtClean="0">
                <a:solidFill>
                  <a:schemeClr val="tx1"/>
                </a:solidFill>
              </a:rPr>
              <a:t>Matter</a:t>
            </a:r>
            <a:r>
              <a:rPr lang="en-GB" sz="1400" b="1" dirty="0" smtClean="0">
                <a:solidFill>
                  <a:schemeClr val="tx1"/>
                </a:solidFill>
              </a:rPr>
              <a:t> results included more </a:t>
            </a:r>
            <a:r>
              <a:rPr lang="en-GB" sz="1400" b="1" dirty="0">
                <a:solidFill>
                  <a:schemeClr val="tx1"/>
                </a:solidFill>
              </a:rPr>
              <a:t>t</a:t>
            </a:r>
            <a:r>
              <a:rPr lang="en-GB" sz="1400" b="1" dirty="0" smtClean="0">
                <a:solidFill>
                  <a:schemeClr val="tx1"/>
                </a:solidFill>
              </a:rPr>
              <a:t>raining and time to talk about learning and development as individuals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 flipH="1">
            <a:off x="0" y="5654286"/>
            <a:ext cx="2866549" cy="111252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More time </a:t>
            </a:r>
            <a:r>
              <a:rPr lang="en-GB" sz="1400" b="1" dirty="0" smtClean="0">
                <a:solidFill>
                  <a:schemeClr val="tx1"/>
                </a:solidFill>
              </a:rPr>
              <a:t>for refection and development in </a:t>
            </a:r>
            <a:endParaRPr lang="en-GB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West region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2845432" y="3066761"/>
            <a:ext cx="1684645" cy="930098"/>
          </a:xfrm>
          <a:prstGeom prst="cloudCallout">
            <a:avLst>
              <a:gd name="adj1" fmla="val -37031"/>
              <a:gd name="adj2" fmla="val 10716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Staff Feedback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38710" y="2745368"/>
            <a:ext cx="2886746" cy="2138816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-25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</a:t>
            </a:r>
            <a:r>
              <a:rPr lang="en-US" sz="1400" b="1" spc="-25" dirty="0" smtClean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linical skill </a:t>
            </a:r>
            <a:r>
              <a:rPr lang="en-US" sz="1400" b="1" spc="-25" dirty="0" err="1" smtClean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programme</a:t>
            </a:r>
            <a:r>
              <a:rPr lang="en-US" sz="1400" b="1" spc="-25" dirty="0" smtClean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and facility brought to the station  designed by the team   60% of staff (n=72) attended over 2 </a:t>
            </a:r>
            <a:r>
              <a:rPr lang="en-US" sz="1400" b="1" spc="-25" dirty="0" smtClean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week</a:t>
            </a:r>
            <a:endParaRPr lang="en-GB" b="1" dirty="0"/>
          </a:p>
        </p:txBody>
      </p:sp>
      <p:sp>
        <p:nvSpPr>
          <p:cNvPr id="19" name="Cloud Callout 18"/>
          <p:cNvSpPr/>
          <p:nvPr/>
        </p:nvSpPr>
        <p:spPr>
          <a:xfrm>
            <a:off x="4101942" y="2322015"/>
            <a:ext cx="2720340" cy="2344767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Benefits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Staff confidence up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Feel more competent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Great reflective practice   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Zero cost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New actions to repeat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7" name="Cloud Callout 26"/>
          <p:cNvSpPr/>
          <p:nvPr/>
        </p:nvSpPr>
        <p:spPr>
          <a:xfrm rot="10510143" flipV="1">
            <a:off x="1050140" y="7124123"/>
            <a:ext cx="2424919" cy="1706880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Feedback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i="1" dirty="0">
                <a:solidFill>
                  <a:schemeClr val="tx1"/>
                </a:solidFill>
              </a:rPr>
              <a:t>E</a:t>
            </a:r>
            <a:r>
              <a:rPr lang="en-GB" i="1" dirty="0" smtClean="0">
                <a:solidFill>
                  <a:schemeClr val="tx1"/>
                </a:solidFill>
              </a:rPr>
              <a:t>asy </a:t>
            </a:r>
            <a:r>
              <a:rPr lang="en-GB" i="1" dirty="0" smtClean="0">
                <a:solidFill>
                  <a:schemeClr val="tx1"/>
                </a:solidFill>
              </a:rPr>
              <a:t>to try easy to do 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28" name="Cloud Callout 27"/>
          <p:cNvSpPr/>
          <p:nvPr/>
        </p:nvSpPr>
        <p:spPr>
          <a:xfrm rot="11052925" flipV="1">
            <a:off x="3223379" y="6171502"/>
            <a:ext cx="2567093" cy="125385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Action Build </a:t>
            </a:r>
            <a:r>
              <a:rPr lang="en-GB" b="1" dirty="0" smtClean="0">
                <a:solidFill>
                  <a:schemeClr val="tx1"/>
                </a:solidFill>
              </a:rPr>
              <a:t>into daily work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334908" y="2178804"/>
            <a:ext cx="3803313" cy="956042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IDEA</a:t>
            </a:r>
            <a:r>
              <a:rPr lang="en-GB" sz="1000" dirty="0" smtClean="0"/>
              <a:t> </a:t>
            </a:r>
            <a:r>
              <a:rPr lang="en-GB" sz="1200" b="1" dirty="0" smtClean="0"/>
              <a:t>bring the clinical skills unit to the station for 2 weeks </a:t>
            </a:r>
            <a:endParaRPr lang="en-GB" sz="1200" b="1" dirty="0"/>
          </a:p>
        </p:txBody>
      </p:sp>
      <p:sp>
        <p:nvSpPr>
          <p:cNvPr id="5" name="Lightning Bolt 4"/>
          <p:cNvSpPr/>
          <p:nvPr/>
        </p:nvSpPr>
        <p:spPr>
          <a:xfrm>
            <a:off x="3002593" y="1297171"/>
            <a:ext cx="1516086" cy="108819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_Pic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878" y="1168509"/>
            <a:ext cx="1980188" cy="138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_Pic8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2" t="8872" r="15537" b="26283"/>
          <a:stretch/>
        </p:blipFill>
        <p:spPr bwMode="auto">
          <a:xfrm>
            <a:off x="5584099" y="4697300"/>
            <a:ext cx="1116171" cy="148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_Pic15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61"/>
          <a:stretch/>
        </p:blipFill>
        <p:spPr bwMode="auto">
          <a:xfrm>
            <a:off x="1084998" y="4584034"/>
            <a:ext cx="2062772" cy="119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_Pic17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5" t="9513" r="11503" b="41461"/>
          <a:stretch/>
        </p:blipFill>
        <p:spPr bwMode="auto">
          <a:xfrm>
            <a:off x="3546434" y="4273831"/>
            <a:ext cx="1624046" cy="154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_Pic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457" y="5348228"/>
            <a:ext cx="1037819" cy="99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_Pic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07" y="3321475"/>
            <a:ext cx="756412" cy="100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Lightning Bolt 23"/>
          <p:cNvSpPr/>
          <p:nvPr/>
        </p:nvSpPr>
        <p:spPr>
          <a:xfrm>
            <a:off x="2428752" y="6005887"/>
            <a:ext cx="1516086" cy="108819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Notched Right Arrow 24"/>
          <p:cNvSpPr/>
          <p:nvPr/>
        </p:nvSpPr>
        <p:spPr>
          <a:xfrm>
            <a:off x="45159" y="6492001"/>
            <a:ext cx="3238887" cy="956042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IDEA  just schedule to make it happen  </a:t>
            </a:r>
            <a:endParaRPr lang="en-GB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125" y="7486660"/>
            <a:ext cx="1631298" cy="150985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12" y="7468209"/>
            <a:ext cx="1495764" cy="1495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94" y="8002494"/>
            <a:ext cx="1135628" cy="10205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38155" y="7590975"/>
            <a:ext cx="1348244" cy="1011183"/>
          </a:xfrm>
          <a:prstGeom prst="rect">
            <a:avLst/>
          </a:prstGeom>
        </p:spPr>
      </p:pic>
      <p:sp>
        <p:nvSpPr>
          <p:cNvPr id="26" name="Cloud Callout 25"/>
          <p:cNvSpPr/>
          <p:nvPr/>
        </p:nvSpPr>
        <p:spPr>
          <a:xfrm rot="10510143" flipV="1">
            <a:off x="5360689" y="6420006"/>
            <a:ext cx="1421318" cy="1016405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We made it happen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112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Everyone matters @Scottish Ambulance Service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 matters @Scottish Ambulance service</dc:title>
  <dc:creator>E9888198 - Pat O'Connor</dc:creator>
  <cp:lastModifiedBy>E9888198 - Pat O'Connor</cp:lastModifiedBy>
  <cp:revision>14</cp:revision>
  <dcterms:created xsi:type="dcterms:W3CDTF">2017-10-12T15:47:48Z</dcterms:created>
  <dcterms:modified xsi:type="dcterms:W3CDTF">2017-10-13T11:00:18Z</dcterms:modified>
</cp:coreProperties>
</file>